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4"/>
  </p:notesMasterIdLst>
  <p:handoutMasterIdLst>
    <p:handoutMasterId r:id="rId45"/>
  </p:handoutMasterIdLst>
  <p:sldIdLst>
    <p:sldId id="256" r:id="rId2"/>
    <p:sldId id="257" r:id="rId3"/>
    <p:sldId id="258" r:id="rId4"/>
    <p:sldId id="259" r:id="rId5"/>
    <p:sldId id="260" r:id="rId6"/>
    <p:sldId id="261" r:id="rId7"/>
    <p:sldId id="264" r:id="rId8"/>
    <p:sldId id="263" r:id="rId9"/>
    <p:sldId id="265" r:id="rId10"/>
    <p:sldId id="267" r:id="rId11"/>
    <p:sldId id="276" r:id="rId12"/>
    <p:sldId id="262" r:id="rId13"/>
    <p:sldId id="268" r:id="rId14"/>
    <p:sldId id="269" r:id="rId15"/>
    <p:sldId id="277" r:id="rId16"/>
    <p:sldId id="278" r:id="rId17"/>
    <p:sldId id="280" r:id="rId18"/>
    <p:sldId id="281" r:id="rId19"/>
    <p:sldId id="285" r:id="rId20"/>
    <p:sldId id="283" r:id="rId21"/>
    <p:sldId id="288" r:id="rId22"/>
    <p:sldId id="284" r:id="rId23"/>
    <p:sldId id="290" r:id="rId24"/>
    <p:sldId id="289" r:id="rId25"/>
    <p:sldId id="282" r:id="rId26"/>
    <p:sldId id="291" r:id="rId27"/>
    <p:sldId id="300" r:id="rId28"/>
    <p:sldId id="292" r:id="rId29"/>
    <p:sldId id="271" r:id="rId30"/>
    <p:sldId id="301" r:id="rId31"/>
    <p:sldId id="302" r:id="rId32"/>
    <p:sldId id="304" r:id="rId33"/>
    <p:sldId id="303" r:id="rId34"/>
    <p:sldId id="293" r:id="rId35"/>
    <p:sldId id="298" r:id="rId36"/>
    <p:sldId id="297" r:id="rId37"/>
    <p:sldId id="299" r:id="rId38"/>
    <p:sldId id="294" r:id="rId39"/>
    <p:sldId id="296" r:id="rId40"/>
    <p:sldId id="270" r:id="rId41"/>
    <p:sldId id="295" r:id="rId42"/>
    <p:sldId id="27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C855"/>
    <a:srgbClr val="F7743C"/>
    <a:srgbClr val="D5FA68"/>
    <a:srgbClr val="448B91"/>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91822" autoAdjust="0"/>
  </p:normalViewPr>
  <p:slideViewPr>
    <p:cSldViewPr snapToGrid="0">
      <p:cViewPr varScale="1">
        <p:scale>
          <a:sx n="102" d="100"/>
          <a:sy n="102" d="100"/>
        </p:scale>
        <p:origin x="438" y="108"/>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1/6/2022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1816227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11415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 Write-time speed &gt; </a:t>
            </a:r>
            <a:r>
              <a:rPr lang="en-US"/>
              <a:t>run-time speed</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143126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4053282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1/6/2022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1/6/2022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5.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5.jpeg"/><Relationship Id="rId2" Type="http://schemas.openxmlformats.org/officeDocument/2006/relationships/tags" Target="../tags/tag4.xml"/><Relationship Id="rId1" Type="http://schemas.openxmlformats.org/officeDocument/2006/relationships/video" Target="https://www.youtube.com/embed/K6WGjKm1JZo?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4.gif"/></Relationships>
</file>

<file path=ppt/slides/_rels/slide3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4.gif"/></Relationships>
</file>

<file path=ppt/slides/_rels/slide3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4.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video" Target="https://www.youtube.com/embed/WU0gvPcc3jQ?feature=oembed" TargetMode="External"/><Relationship Id="rId5" Type="http://schemas.openxmlformats.org/officeDocument/2006/relationships/image" Target="../media/image33.jpeg"/><Relationship Id="rId4" Type="http://schemas.openxmlformats.org/officeDocument/2006/relationships/image" Target="../media/image15.gif"/></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6.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529209"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529209"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7FB79ED-3357-4249-BDE9-94FCD9259C8B}"/>
              </a:ext>
            </a:extLst>
          </p:cNvPr>
          <p:cNvPicPr>
            <a:picLocks noChangeAspect="1"/>
          </p:cNvPicPr>
          <p:nvPr/>
        </p:nvPicPr>
        <p:blipFill>
          <a:blip r:embed="rId5"/>
          <a:stretch>
            <a:fillRect/>
          </a:stretch>
        </p:blipFill>
        <p:spPr>
          <a:xfrm>
            <a:off x="2172124" y="1732484"/>
            <a:ext cx="7016821" cy="44752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28205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704267B-B21A-41E0-9E16-1DC9D3D8BE28}"/>
              </a:ext>
            </a:extLst>
          </p:cNvPr>
          <p:cNvPicPr>
            <a:picLocks noChangeAspect="1"/>
          </p:cNvPicPr>
          <p:nvPr/>
        </p:nvPicPr>
        <p:blipFill>
          <a:blip r:embed="rId5"/>
          <a:stretch>
            <a:fillRect/>
          </a:stretch>
        </p:blipFill>
        <p:spPr>
          <a:xfrm>
            <a:off x="2865106" y="1774008"/>
            <a:ext cx="6076726" cy="45417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21179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Actors Logic (segment)</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AC4F596-EA3F-4D25-B731-44E92F3DA83D}"/>
              </a:ext>
            </a:extLst>
          </p:cNvPr>
          <p:cNvPicPr>
            <a:picLocks noChangeAspect="1"/>
          </p:cNvPicPr>
          <p:nvPr/>
        </p:nvPicPr>
        <p:blipFill>
          <a:blip r:embed="rId5"/>
          <a:stretch>
            <a:fillRect/>
          </a:stretch>
        </p:blipFill>
        <p:spPr>
          <a:xfrm>
            <a:off x="1394389" y="1767431"/>
            <a:ext cx="8381207" cy="44068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Rectangle 13">
            <a:extLst>
              <a:ext uri="{FF2B5EF4-FFF2-40B4-BE49-F238E27FC236}">
                <a16:creationId xmlns:a16="http://schemas.microsoft.com/office/drawing/2014/main" id="{9A5A189E-C685-4D31-852D-AC172BF0DFF4}"/>
              </a:ext>
            </a:extLst>
          </p:cNvPr>
          <p:cNvSpPr/>
          <p:nvPr/>
        </p:nvSpPr>
        <p:spPr>
          <a:xfrm>
            <a:off x="8153327" y="753113"/>
            <a:ext cx="2948181" cy="584775"/>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latin typeface="Saira SemiCondensed ExtraBold" panose="00000906000000000000" charset="0"/>
              </a:rPr>
              <a:t>It looks pretty ugly but it will get better !</a:t>
            </a:r>
          </a:p>
        </p:txBody>
      </p:sp>
    </p:spTree>
    <p:extLst>
      <p:ext uri="{BB962C8B-B14F-4D97-AF65-F5344CB8AC3E}">
        <p14:creationId xmlns:p14="http://schemas.microsoft.com/office/powerpoint/2010/main" val="7205670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5362</TotalTime>
  <Words>1560</Words>
  <Application>Microsoft Office PowerPoint</Application>
  <PresentationFormat>Widescreen</PresentationFormat>
  <Paragraphs>325</Paragraphs>
  <Slides>42</Slides>
  <Notes>26</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42</vt:i4>
      </vt:variant>
    </vt:vector>
  </HeadingPairs>
  <TitlesOfParts>
    <vt:vector size="54" baseType="lpstr">
      <vt:lpstr>Arial</vt: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 - DEMO</vt:lpstr>
      <vt:lpstr>Gameplay mechanics - technical</vt:lpstr>
      <vt:lpstr>Gameplay mechanics - technical</vt:lpstr>
      <vt:lpstr>Gameplay mechanics - technical</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442</cp:revision>
  <dcterms:created xsi:type="dcterms:W3CDTF">2021-12-20T17:41:23Z</dcterms:created>
  <dcterms:modified xsi:type="dcterms:W3CDTF">2022-01-07T04:39:04Z</dcterms:modified>
</cp:coreProperties>
</file>